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2020/6/17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54"/>
            <a:ext cx="9144000" cy="6387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04865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1" name="Subtitle 104866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04"/>
            <a:ext cx="9144000" cy="64385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04866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3" name="Subtitle 104866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30"/>
            <a:ext cx="9144000" cy="64639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04866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5" name="Subtitle 104866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30"/>
            <a:ext cx="9144000" cy="64639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048665"/>
          <p:cNvSpPr>
            <a:spLocks noGrp="1"/>
          </p:cNvSpPr>
          <p:nvPr>
            <p:ph type="ctrTitle"/>
          </p:nvPr>
        </p:nvSpPr>
        <p:spPr>
          <a:xfrm>
            <a:off x="228599" y="2408238"/>
            <a:ext cx="7772400" cy="2387600"/>
          </a:xfrm>
        </p:spPr>
        <p:txBody>
          <a:bodyPr/>
          <a:lstStyle/>
          <a:p>
            <a:r>
              <a:rPr lang="en-US" altLang="kn"/>
              <a:t>Thank You</a:t>
            </a:r>
            <a:endParaRPr lang="en-IN"/>
          </a:p>
        </p:txBody>
      </p:sp>
      <p:sp>
        <p:nvSpPr>
          <p:cNvPr id="1048668" name="TextBox 1048667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  <p:sp>
        <p:nvSpPr>
          <p:cNvPr id="1048669" name="Rectangle 1048668"/>
          <p:cNvSpPr/>
          <p:nvPr/>
        </p:nvSpPr>
        <p:spPr>
          <a:xfrm>
            <a:off x="352251" y="363671"/>
            <a:ext cx="8579971" cy="6275491"/>
          </a:xfrm>
          <a:prstGeom prst="rect">
            <a:avLst/>
          </a:prstGeom>
          <a:solidFill>
            <a:srgbClr val="FFE100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altLang="kn"/>
              <a:t>THANK  YOU</a:t>
            </a:r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04866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71" name="Subtitle 104867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076"/>
            <a:ext cx="9144000" cy="63118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16"/>
            <a:ext cx="9144000" cy="64005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04864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9" name="Subtitle 104864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13"/>
            <a:ext cx="9144000" cy="62991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04864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1" name="Subtitle 104865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16"/>
            <a:ext cx="9144000" cy="64005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04865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3" name="Subtitle 104865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5"/>
            <a:ext cx="9144000" cy="63498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04865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5" name="Subtitle 104865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16"/>
            <a:ext cx="9144000" cy="64005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04865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7" name="Subtitle 104865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67"/>
            <a:ext cx="9144000" cy="64512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04865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9" name="Subtitle 104865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088"/>
            <a:ext cx="9144000" cy="62738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WPS Office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Thank You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Redmi 5A</dc:creator>
  <cp:lastModifiedBy>SHK</cp:lastModifiedBy>
  <cp:revision>1</cp:revision>
  <dcterms:created xsi:type="dcterms:W3CDTF">2015-05-11T22:30:45Z</dcterms:created>
  <dcterms:modified xsi:type="dcterms:W3CDTF">2020-06-17T06:28:05Z</dcterms:modified>
</cp:coreProperties>
</file>